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104" y="-6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5/06/20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5/06/20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5/06/20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5/06/20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5/06/20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5/06/20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5/06/20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5/06/20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5/06/20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5/06/20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5/06/20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5/06/20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5/06/20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5/06/20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5/06/20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5/06/20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5/06/20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5/06/20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smtClean="0"/>
              <a:t>Les 6A en mode surréaliste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 smtClean="0"/>
              <a:t>Quel talent !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44413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fracture"/>
      </p:transition>
    </mc:Choice>
    <mc:Fallback>
      <p:transition xmlns:p14="http://schemas.microsoft.com/office/powerpoint/2010/main"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BE" dirty="0" smtClean="0"/>
              <a:t>Léopold, « Le Thérapeute » de    R. Magritte</a:t>
            </a:r>
            <a:endParaRPr lang="fr-BE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98" y="2193925"/>
            <a:ext cx="2962404" cy="4024313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083" y="2193925"/>
            <a:ext cx="3018234" cy="4024313"/>
          </a:xfrm>
        </p:spPr>
      </p:pic>
    </p:spTree>
    <p:extLst>
      <p:ext uri="{BB962C8B-B14F-4D97-AF65-F5344CB8AC3E}">
        <p14:creationId xmlns:p14="http://schemas.microsoft.com/office/powerpoint/2010/main" val="1097897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BE" dirty="0" smtClean="0"/>
              <a:t>Malik, « L’Ange du Foyer  ou Le Triomphe du Surréalisme » de       M</a:t>
            </a:r>
            <a:r>
              <a:rPr lang="fr-BE" dirty="0"/>
              <a:t>.</a:t>
            </a:r>
            <a:r>
              <a:rPr lang="fr-BE" dirty="0" smtClean="0"/>
              <a:t> Ernst</a:t>
            </a:r>
            <a:endParaRPr lang="fr-BE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15" y="2193925"/>
            <a:ext cx="5185970" cy="4024313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861242"/>
            <a:ext cx="3445280" cy="4587734"/>
          </a:xfrm>
        </p:spPr>
      </p:pic>
    </p:spTree>
    <p:extLst>
      <p:ext uri="{BB962C8B-B14F-4D97-AF65-F5344CB8AC3E}">
        <p14:creationId xmlns:p14="http://schemas.microsoft.com/office/powerpoint/2010/main" val="12768195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BE" dirty="0" smtClean="0"/>
              <a:t>Maria, « Golconde » de           R. Magritte</a:t>
            </a:r>
            <a:endParaRPr lang="fr-BE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099" y="1886276"/>
            <a:ext cx="4872150" cy="4872150"/>
          </a:xfrm>
        </p:spPr>
      </p:pic>
    </p:spTree>
    <p:extLst>
      <p:ext uri="{BB962C8B-B14F-4D97-AF65-F5344CB8AC3E}">
        <p14:creationId xmlns:p14="http://schemas.microsoft.com/office/powerpoint/2010/main" val="16352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BE" dirty="0" smtClean="0"/>
              <a:t>Mary, « Les Amants » de             R. Magritte</a:t>
            </a:r>
            <a:endParaRPr lang="fr-BE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71617"/>
            <a:ext cx="5334000" cy="3868928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48" y="2193925"/>
            <a:ext cx="3721703" cy="4024313"/>
          </a:xfrm>
        </p:spPr>
      </p:pic>
    </p:spTree>
    <p:extLst>
      <p:ext uri="{BB962C8B-B14F-4D97-AF65-F5344CB8AC3E}">
        <p14:creationId xmlns:p14="http://schemas.microsoft.com/office/powerpoint/2010/main" val="1104855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BE" dirty="0" smtClean="0"/>
              <a:t>Ornella, Tableau de R. </a:t>
            </a:r>
            <a:r>
              <a:rPr lang="fr-BE" dirty="0" err="1" smtClean="0"/>
              <a:t>Olbinski</a:t>
            </a:r>
            <a:endParaRPr lang="fr-BE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81" y="2193925"/>
            <a:ext cx="2932973" cy="4024313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92" y="2193924"/>
            <a:ext cx="3018234" cy="4024313"/>
          </a:xfr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05" y="2193924"/>
            <a:ext cx="3018235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26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BE" dirty="0" smtClean="0"/>
              <a:t>Amélie, « Les Amants » de           R. Magritte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64" y="2193925"/>
            <a:ext cx="5861872" cy="4024313"/>
          </a:xfrm>
        </p:spPr>
      </p:pic>
    </p:spTree>
    <p:extLst>
      <p:ext uri="{BB962C8B-B14F-4D97-AF65-F5344CB8AC3E}">
        <p14:creationId xmlns:p14="http://schemas.microsoft.com/office/powerpoint/2010/main" val="2800640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BE" dirty="0" err="1" smtClean="0"/>
              <a:t>Celeste</a:t>
            </a:r>
            <a:r>
              <a:rPr lang="fr-BE" dirty="0" smtClean="0"/>
              <a:t>; « Les Amants » de           R. Magritte</a:t>
            </a:r>
            <a:endParaRPr lang="fr-BE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70426"/>
            <a:ext cx="5334000" cy="3871310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24" y="2193925"/>
            <a:ext cx="3036751" cy="4024313"/>
          </a:xfrm>
        </p:spPr>
      </p:pic>
    </p:spTree>
    <p:extLst>
      <p:ext uri="{BB962C8B-B14F-4D97-AF65-F5344CB8AC3E}">
        <p14:creationId xmlns:p14="http://schemas.microsoft.com/office/powerpoint/2010/main" val="1865507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fracture"/>
      </p:transition>
    </mc:Choice>
    <mc:Fallback>
      <p:transition xmlns:p14="http://schemas.microsoft.com/office/powerpoint/2010/main"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BE" dirty="0" smtClean="0"/>
              <a:t>Monica, «L’Aube de Cayenne » de R. Magritte </a:t>
            </a:r>
            <a:endParaRPr lang="fr-BE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73" y="2193925"/>
            <a:ext cx="2959053" cy="4024313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96" y="2193925"/>
            <a:ext cx="3008207" cy="4024313"/>
          </a:xfrm>
        </p:spPr>
      </p:pic>
    </p:spTree>
    <p:extLst>
      <p:ext uri="{BB962C8B-B14F-4D97-AF65-F5344CB8AC3E}">
        <p14:creationId xmlns:p14="http://schemas.microsoft.com/office/powerpoint/2010/main" val="23123545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fracture"/>
      </p:transition>
    </mc:Choice>
    <mc:Fallback>
      <p:transition xmlns:p14="http://schemas.microsoft.com/office/powerpoint/2010/main" spd="slow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BE" dirty="0" smtClean="0"/>
              <a:t>Ariel…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843" y="2193925"/>
            <a:ext cx="4024313" cy="4024313"/>
          </a:xfrm>
        </p:spPr>
      </p:pic>
    </p:spTree>
    <p:extLst>
      <p:ext uri="{BB962C8B-B14F-4D97-AF65-F5344CB8AC3E}">
        <p14:creationId xmlns:p14="http://schemas.microsoft.com/office/powerpoint/2010/main" val="34249000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BE" dirty="0" smtClean="0"/>
              <a:t>Carolina, « El </a:t>
            </a:r>
            <a:r>
              <a:rPr lang="fr-BE" dirty="0" err="1" smtClean="0"/>
              <a:t>tiempo</a:t>
            </a:r>
            <a:r>
              <a:rPr lang="fr-BE" dirty="0" smtClean="0"/>
              <a:t> </a:t>
            </a:r>
            <a:r>
              <a:rPr lang="fr-BE" dirty="0" err="1" smtClean="0"/>
              <a:t>vuela</a:t>
            </a:r>
            <a:r>
              <a:rPr lang="fr-BE" dirty="0" smtClean="0"/>
              <a:t> » de Fr. </a:t>
            </a:r>
            <a:r>
              <a:rPr lang="fr-BE" dirty="0" err="1" smtClean="0"/>
              <a:t>Khalo</a:t>
            </a:r>
            <a:endParaRPr lang="fr-BE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02" y="2193925"/>
            <a:ext cx="2999196" cy="4024313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083" y="2193925"/>
            <a:ext cx="3018234" cy="4024313"/>
          </a:xfrm>
        </p:spPr>
      </p:pic>
    </p:spTree>
    <p:extLst>
      <p:ext uri="{BB962C8B-B14F-4D97-AF65-F5344CB8AC3E}">
        <p14:creationId xmlns:p14="http://schemas.microsoft.com/office/powerpoint/2010/main" val="3014286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BE" dirty="0" smtClean="0"/>
              <a:t>Emma, « Autoportrait au collier d’épines et colibri » de Fr. </a:t>
            </a:r>
            <a:r>
              <a:rPr lang="fr-BE" dirty="0" err="1" smtClean="0"/>
              <a:t>Khalo</a:t>
            </a:r>
            <a:endParaRPr lang="fr-BE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33" y="2193925"/>
            <a:ext cx="7154334" cy="4024313"/>
          </a:xfrm>
        </p:spPr>
      </p:pic>
    </p:spTree>
    <p:extLst>
      <p:ext uri="{BB962C8B-B14F-4D97-AF65-F5344CB8AC3E}">
        <p14:creationId xmlns:p14="http://schemas.microsoft.com/office/powerpoint/2010/main" val="13597955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BE" dirty="0" smtClean="0"/>
              <a:t>Emma, « </a:t>
            </a:r>
            <a:r>
              <a:rPr lang="fr-BE" dirty="0" err="1" smtClean="0"/>
              <a:t>Umbrella</a:t>
            </a:r>
            <a:r>
              <a:rPr lang="fr-BE" dirty="0" smtClean="0"/>
              <a:t> » de               R. </a:t>
            </a:r>
            <a:r>
              <a:rPr lang="fr-BE" dirty="0" err="1" smtClean="0"/>
              <a:t>Olbinski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33" y="2193925"/>
            <a:ext cx="7154334" cy="4024313"/>
          </a:xfrm>
        </p:spPr>
      </p:pic>
    </p:spTree>
    <p:extLst>
      <p:ext uri="{BB962C8B-B14F-4D97-AF65-F5344CB8AC3E}">
        <p14:creationId xmlns:p14="http://schemas.microsoft.com/office/powerpoint/2010/main" val="13746700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BE" dirty="0" err="1" smtClean="0"/>
              <a:t>Gamze</a:t>
            </a:r>
            <a:r>
              <a:rPr lang="fr-BE" dirty="0" smtClean="0"/>
              <a:t>, « Chat dans un chapeau » de R. Magritte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843" y="2193925"/>
            <a:ext cx="4024313" cy="4024313"/>
          </a:xfrm>
        </p:spPr>
      </p:pic>
    </p:spTree>
    <p:extLst>
      <p:ext uri="{BB962C8B-B14F-4D97-AF65-F5344CB8AC3E}">
        <p14:creationId xmlns:p14="http://schemas.microsoft.com/office/powerpoint/2010/main" val="4211571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BE" dirty="0" smtClean="0"/>
              <a:t>Jason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71" y="2601715"/>
            <a:ext cx="11930261" cy="10193187"/>
          </a:xfrm>
        </p:spPr>
      </p:pic>
    </p:spTree>
    <p:extLst>
      <p:ext uri="{BB962C8B-B14F-4D97-AF65-F5344CB8AC3E}">
        <p14:creationId xmlns:p14="http://schemas.microsoft.com/office/powerpoint/2010/main" val="2150044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BE" dirty="0" err="1" smtClean="0"/>
              <a:t>Kaï</a:t>
            </a:r>
            <a:r>
              <a:rPr lang="fr-BE" dirty="0" smtClean="0"/>
              <a:t>, « Le Libraire » de                     A. Martins de </a:t>
            </a:r>
            <a:r>
              <a:rPr lang="fr-BE" dirty="0" err="1" smtClean="0"/>
              <a:t>Barros</a:t>
            </a:r>
            <a:endParaRPr lang="fr-BE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341" y="1997404"/>
            <a:ext cx="3319417" cy="7186225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39" y="2193925"/>
            <a:ext cx="4158321" cy="4024313"/>
          </a:xfrm>
        </p:spPr>
      </p:pic>
    </p:spTree>
    <p:extLst>
      <p:ext uri="{BB962C8B-B14F-4D97-AF65-F5344CB8AC3E}">
        <p14:creationId xmlns:p14="http://schemas.microsoft.com/office/powerpoint/2010/main" val="41377422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BE" dirty="0" smtClean="0"/>
              <a:t>Léa, « Frida con Amigos » de Fr. </a:t>
            </a:r>
            <a:r>
              <a:rPr lang="fr-BE" dirty="0" err="1" smtClean="0"/>
              <a:t>Khalo</a:t>
            </a:r>
            <a:endParaRPr lang="fr-BE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43" y="2193925"/>
            <a:ext cx="4024313" cy="4024313"/>
          </a:xfrm>
        </p:spPr>
      </p:pic>
      <p:pic>
        <p:nvPicPr>
          <p:cNvPr id="11" name="Espace réservé du contenu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50" y="1633823"/>
            <a:ext cx="3148202" cy="4729694"/>
          </a:xfrm>
        </p:spPr>
      </p:pic>
    </p:spTree>
    <p:extLst>
      <p:ext uri="{BB962C8B-B14F-4D97-AF65-F5344CB8AC3E}">
        <p14:creationId xmlns:p14="http://schemas.microsoft.com/office/powerpoint/2010/main" val="35984991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xmlns:p14="http://schemas.microsoft.com/office/powerpoint/2010/main" spd="slow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raînée de condensatio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TM04033937[[fn=Traînée de condensation]]</Template>
  <TotalTime>1335</TotalTime>
  <Words>60</Words>
  <Application>Microsoft Macintosh PowerPoint</Application>
  <PresentationFormat>Personnalisé</PresentationFormat>
  <Paragraphs>18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Traînée de condensation</vt:lpstr>
      <vt:lpstr>Les 6A en mode surréaliste</vt:lpstr>
      <vt:lpstr>Ariel…</vt:lpstr>
      <vt:lpstr>Carolina, « El tiempo vuela » de Fr. Khalo</vt:lpstr>
      <vt:lpstr>Emma, « Autoportrait au collier d’épines et colibri » de Fr. Khalo</vt:lpstr>
      <vt:lpstr>Emma, « Umbrella » de               R. Olbinski</vt:lpstr>
      <vt:lpstr>Gamze, « Chat dans un chapeau » de R. Magritte</vt:lpstr>
      <vt:lpstr>Jason</vt:lpstr>
      <vt:lpstr>Kaï, « Le Libraire » de                     A. Martins de Barros</vt:lpstr>
      <vt:lpstr>Léa, « Frida con Amigos » de Fr. Khalo</vt:lpstr>
      <vt:lpstr>Léopold, « Le Thérapeute » de    R. Magritte</vt:lpstr>
      <vt:lpstr>Malik, « L’Ange du Foyer  ou Le Triomphe du Surréalisme » de       M. Ernst</vt:lpstr>
      <vt:lpstr>Maria, « Golconde » de           R. Magritte</vt:lpstr>
      <vt:lpstr>Mary, « Les Amants » de             R. Magritte</vt:lpstr>
      <vt:lpstr>Ornella, Tableau de R. Olbinski</vt:lpstr>
      <vt:lpstr>Amélie, « Les Amants » de           R. Magritte</vt:lpstr>
      <vt:lpstr>Celeste; « Les Amants » de           R. Magritte</vt:lpstr>
      <vt:lpstr>Monica, «L’Aube de Cayenne » de R. Magritte 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6A en mode surréaliste</dc:title>
  <dc:creator>christine vanmolecot</dc:creator>
  <cp:lastModifiedBy>Renaud Miroir</cp:lastModifiedBy>
  <cp:revision>28</cp:revision>
  <dcterms:created xsi:type="dcterms:W3CDTF">2020-05-20T13:13:40Z</dcterms:created>
  <dcterms:modified xsi:type="dcterms:W3CDTF">2020-06-05T20:37:12Z</dcterms:modified>
</cp:coreProperties>
</file>